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435" r:id="rId2"/>
    <p:sldId id="433" r:id="rId3"/>
    <p:sldId id="432" r:id="rId4"/>
    <p:sldId id="439" r:id="rId5"/>
    <p:sldId id="320" r:id="rId6"/>
    <p:sldId id="34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11" autoAdjust="0"/>
    <p:restoredTop sz="94755" autoAdjust="0"/>
  </p:normalViewPr>
  <p:slideViewPr>
    <p:cSldViewPr snapToGrid="0" snapToObjects="1">
      <p:cViewPr>
        <p:scale>
          <a:sx n="88" d="100"/>
          <a:sy n="88" d="100"/>
        </p:scale>
        <p:origin x="2864" y="10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6954C-3F1B-4540-90E1-8E4409030271}" type="datetimeFigureOut">
              <a:rPr lang="en-US" smtClean="0"/>
              <a:t>12/7/23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9FDE9-4B2D-884B-BE4B-021913485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42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A28C9AB-5814-BA4F-84A6-C6DECF72119E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5632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232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9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5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98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4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0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4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17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1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7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7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9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6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0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4941887"/>
            <a:ext cx="9144000" cy="11509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r>
              <a:rPr lang="ar-JO" sz="4400" dirty="0"/>
              <a:t>علم الخلاص: برنامج الله الخلاصي</a:t>
            </a:r>
            <a:endParaRPr lang="en-US" sz="4400" dirty="0"/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6826"/>
            <a:ext cx="9120187" cy="222896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ar-JO" sz="66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معنى</a:t>
            </a:r>
            <a:br>
              <a:rPr lang="ar-JO" sz="66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66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موت المسيح</a:t>
            </a:r>
            <a:endParaRPr lang="en-US" sz="66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F71103-7840-0074-BE12-E1D2B8670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د. ريك جريفيث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مؤسسة الدراسات اللاهوتية الأردنية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80840589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nctity of Life Week Wood Panel Worship 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05820"/>
            <a:ext cx="9144000" cy="894079"/>
          </a:xfrm>
          <a:solidFill>
            <a:srgbClr val="800000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algn="r">
              <a:defRPr/>
            </a:pPr>
            <a:r>
              <a:rPr lang="ar-JO" sz="54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يسوع لنا ...</a:t>
            </a:r>
            <a:endParaRPr lang="en-US" sz="54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1655" y="1266436"/>
            <a:ext cx="5996707" cy="522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algn="r">
              <a:defRPr/>
            </a:pPr>
            <a:r>
              <a:rPr lang="ar-JO" sz="4000" b="1" dirty="0">
                <a:solidFill>
                  <a:srgbClr val="FFFF00"/>
                </a:solidFill>
                <a:effectLst>
                  <a:glow rad="254000">
                    <a:schemeClr val="tx1"/>
                  </a:glow>
                </a:effectLst>
              </a:rPr>
              <a:t>أ. استبدال </a:t>
            </a:r>
            <a:r>
              <a:rPr lang="ar-JO" sz="4000" b="1" dirty="0">
                <a:effectLst>
                  <a:glow rad="254000">
                    <a:schemeClr val="tx1"/>
                  </a:glow>
                </a:effectLst>
              </a:rPr>
              <a:t>للخطاة</a:t>
            </a:r>
            <a:endParaRPr lang="en-US" sz="4000" b="1" dirty="0">
              <a:effectLst>
                <a:glow rad="254000">
                  <a:schemeClr val="tx1"/>
                </a:glow>
              </a:effectLst>
            </a:endParaRPr>
          </a:p>
          <a:p>
            <a:pPr algn="r">
              <a:defRPr/>
            </a:pPr>
            <a:r>
              <a:rPr lang="ar-JO" sz="4000" b="1" dirty="0">
                <a:solidFill>
                  <a:srgbClr val="FFFF00"/>
                </a:solidFill>
                <a:effectLst>
                  <a:glow rad="254000">
                    <a:schemeClr val="tx1"/>
                  </a:glow>
                </a:effectLst>
              </a:rPr>
              <a:t>ب. فداء </a:t>
            </a:r>
            <a:r>
              <a:rPr lang="ar-JO" sz="4000" b="1" dirty="0">
                <a:effectLst>
                  <a:glow rad="254000">
                    <a:schemeClr val="tx1"/>
                  </a:glow>
                </a:effectLst>
              </a:rPr>
              <a:t>للخطية</a:t>
            </a:r>
            <a:endParaRPr lang="en-US" sz="4000" b="1" dirty="0">
              <a:effectLst>
                <a:glow rad="254000">
                  <a:schemeClr val="tx1"/>
                </a:glow>
              </a:effectLst>
            </a:endParaRPr>
          </a:p>
          <a:p>
            <a:pPr algn="r">
              <a:defRPr/>
            </a:pPr>
            <a:r>
              <a:rPr lang="ar-JO" sz="4000" b="1" dirty="0">
                <a:solidFill>
                  <a:srgbClr val="FFFF00"/>
                </a:solidFill>
                <a:effectLst>
                  <a:glow rad="254000">
                    <a:schemeClr val="tx1"/>
                  </a:glow>
                </a:effectLst>
              </a:rPr>
              <a:t>ت. مصالحة </a:t>
            </a:r>
            <a:r>
              <a:rPr lang="ar-JO" sz="4000" b="1" dirty="0">
                <a:effectLst>
                  <a:glow rad="254000">
                    <a:schemeClr val="tx1"/>
                  </a:glow>
                </a:effectLst>
              </a:rPr>
              <a:t>للعالم</a:t>
            </a:r>
            <a:endParaRPr lang="en-US" sz="4000" b="1" dirty="0">
              <a:effectLst>
                <a:glow rad="254000">
                  <a:schemeClr val="tx1"/>
                </a:glow>
              </a:effectLst>
            </a:endParaRPr>
          </a:p>
          <a:p>
            <a:pPr algn="r">
              <a:defRPr/>
            </a:pPr>
            <a:r>
              <a:rPr lang="ar-JO" sz="4000" b="1" dirty="0">
                <a:solidFill>
                  <a:srgbClr val="FFFF00"/>
                </a:solidFill>
                <a:effectLst>
                  <a:glow rad="254000">
                    <a:schemeClr val="tx1"/>
                  </a:glow>
                </a:effectLst>
              </a:rPr>
              <a:t>ث. كفارة </a:t>
            </a:r>
            <a:r>
              <a:rPr lang="ar-JO" sz="4000" b="1" dirty="0">
                <a:effectLst>
                  <a:glow rad="254000">
                    <a:schemeClr val="tx1"/>
                  </a:glow>
                </a:effectLst>
              </a:rPr>
              <a:t>لله</a:t>
            </a:r>
            <a:r>
              <a:rPr lang="en-US" sz="4000" b="1" dirty="0">
                <a:effectLst>
                  <a:glow rad="254000">
                    <a:schemeClr val="tx1"/>
                  </a:glow>
                </a:effectLst>
              </a:rPr>
              <a:t> </a:t>
            </a:r>
            <a:r>
              <a:rPr lang="en-SG" sz="4000" b="1" dirty="0">
                <a:effectLst>
                  <a:glow rad="254000">
                    <a:schemeClr val="tx1"/>
                  </a:glow>
                </a:effectLst>
              </a:rPr>
              <a:t> </a:t>
            </a:r>
            <a:endParaRPr lang="en-US" sz="4000" b="1" dirty="0">
              <a:effectLst>
                <a:glow rad="254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8362" y="1266436"/>
            <a:ext cx="3055638" cy="5591564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23813" y="6376794"/>
            <a:ext cx="9228216" cy="481206"/>
          </a:xfrm>
          <a:prstGeom prst="rect">
            <a:avLst/>
          </a:prstGeom>
          <a:solidFill>
            <a:srgbClr val="050A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Genev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9pPr>
          </a:lstStyle>
          <a:p>
            <a:pPr algn="ctr" defTabSz="914400" eaLnBrk="0" hangingPunct="0">
              <a:defRPr/>
            </a:pP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رايري، اللاهوت الأساسي، 329-42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673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rk Blue Worship Backgroun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2008"/>
            <a:ext cx="9144000" cy="2033256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ar-JO" sz="54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العرض التقديمي</a:t>
            </a:r>
            <a:br>
              <a:rPr lang="ar-JO" sz="54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54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في المجموعات الصغيرة</a:t>
            </a:r>
            <a:endParaRPr lang="en-US" sz="54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330738"/>
            <a:ext cx="9144000" cy="383655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442913" indent="-442913" algn="r" rtl="1">
              <a:buFont typeface="Arial"/>
              <a:buChar char="•"/>
              <a:defRPr/>
            </a:pPr>
            <a:r>
              <a:rPr lang="ar-JO" sz="32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5 دقائق: يتم </a:t>
            </a:r>
            <a:r>
              <a:rPr lang="ar-JO" sz="32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تقسيم</a:t>
            </a:r>
            <a:r>
              <a:rPr lang="ar-JO" sz="32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الصف إلى أربع مجموعات صغيرة </a:t>
            </a:r>
          </a:p>
          <a:p>
            <a:pPr marL="442913" indent="-442913" algn="r" rtl="1">
              <a:buFont typeface="Arial"/>
              <a:buChar char="•"/>
              <a:defRPr/>
            </a:pPr>
            <a:r>
              <a:rPr lang="ar-JO" sz="32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20 دقيقة: </a:t>
            </a:r>
            <a:r>
              <a:rPr lang="ar-JO" sz="32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ناقش</a:t>
            </a:r>
            <a:r>
              <a:rPr lang="ar-JO" sz="32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موضوعك على صفحات 27-29: أي من أ، ب، ت أو ث</a:t>
            </a:r>
          </a:p>
          <a:p>
            <a:pPr marL="442913" indent="-442913" algn="r" rtl="1">
              <a:buFont typeface="Arial"/>
              <a:buChar char="•"/>
              <a:defRPr/>
            </a:pPr>
            <a:r>
              <a:rPr lang="ar-JO" sz="32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12 دقيقة: </a:t>
            </a:r>
            <a:r>
              <a:rPr lang="ar-JO" sz="3200" b="1" dirty="0">
                <a:solidFill>
                  <a:srgbClr val="FFFF0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قدّم</a:t>
            </a:r>
            <a:r>
              <a:rPr lang="ar-JO" sz="32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في 3 دقائق – استخدم أسلوب المحاضرة، الدراما، الأغنية، العرض المرئي ... الخ</a:t>
            </a:r>
            <a:endParaRPr lang="en-US" sz="32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549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nctity of Life Week Wood Panel Worship 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" y="0"/>
            <a:ext cx="9139943" cy="6858000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05820"/>
            <a:ext cx="9144000" cy="894079"/>
          </a:xfrm>
          <a:solidFill>
            <a:srgbClr val="800000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algn="r">
              <a:defRPr/>
            </a:pPr>
            <a:r>
              <a:rPr lang="ar-JO" sz="5400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يسوع لنا ...</a:t>
            </a:r>
            <a:endParaRPr lang="en-US" sz="5400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1655" y="1266436"/>
            <a:ext cx="5996707" cy="522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54000">
                    <a:srgbClr val="000000"/>
                  </a:glow>
                </a:effectLst>
                <a:uLnTx/>
                <a:uFillTx/>
                <a:latin typeface="Arial"/>
                <a:ea typeface="ＭＳ Ｐゴシック" pitchFamily="-108" charset="-128"/>
                <a:cs typeface="Arial"/>
              </a:rPr>
              <a:t>أ. استبدال 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/>
                  </a:glow>
                </a:effectLst>
                <a:uLnTx/>
                <a:uFillTx/>
                <a:latin typeface="Arial"/>
                <a:ea typeface="ＭＳ Ｐゴシック" pitchFamily="-108" charset="-128"/>
                <a:cs typeface="Arial"/>
              </a:rPr>
              <a:t>للخطاة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54000">
                  <a:srgbClr val="000000"/>
                </a:glow>
              </a:effectLst>
              <a:uLnTx/>
              <a:uFillTx/>
              <a:latin typeface="Arial"/>
              <a:ea typeface="ＭＳ Ｐゴシック" pitchFamily="-108" charset="-128"/>
              <a:cs typeface="Arial"/>
            </a:endParaRP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54000">
                    <a:srgbClr val="000000"/>
                  </a:glow>
                </a:effectLst>
                <a:uLnTx/>
                <a:uFillTx/>
                <a:latin typeface="Arial"/>
                <a:ea typeface="ＭＳ Ｐゴシック" pitchFamily="-108" charset="-128"/>
                <a:cs typeface="Arial"/>
              </a:rPr>
              <a:t>ب. فداء 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/>
                  </a:glow>
                </a:effectLst>
                <a:uLnTx/>
                <a:uFillTx/>
                <a:latin typeface="Arial"/>
                <a:ea typeface="ＭＳ Ｐゴシック" pitchFamily="-108" charset="-128"/>
                <a:cs typeface="Arial"/>
              </a:rPr>
              <a:t>للخطية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54000">
                  <a:srgbClr val="000000"/>
                </a:glow>
              </a:effectLst>
              <a:uLnTx/>
              <a:uFillTx/>
              <a:latin typeface="Arial"/>
              <a:ea typeface="ＭＳ Ｐゴシック" pitchFamily="-108" charset="-128"/>
              <a:cs typeface="Arial"/>
            </a:endParaRP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54000">
                    <a:srgbClr val="000000"/>
                  </a:glow>
                </a:effectLst>
                <a:uLnTx/>
                <a:uFillTx/>
                <a:latin typeface="Arial"/>
                <a:ea typeface="ＭＳ Ｐゴシック" pitchFamily="-108" charset="-128"/>
                <a:cs typeface="Arial"/>
              </a:rPr>
              <a:t>ت. مصالحة 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/>
                  </a:glow>
                </a:effectLst>
                <a:uLnTx/>
                <a:uFillTx/>
                <a:latin typeface="Arial"/>
                <a:ea typeface="ＭＳ Ｐゴシック" pitchFamily="-108" charset="-128"/>
                <a:cs typeface="Arial"/>
              </a:rPr>
              <a:t>للعالم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54000">
                  <a:srgbClr val="000000"/>
                </a:glow>
              </a:effectLst>
              <a:uLnTx/>
              <a:uFillTx/>
              <a:latin typeface="Arial"/>
              <a:ea typeface="ＭＳ Ｐゴシック" pitchFamily="-108" charset="-128"/>
              <a:cs typeface="Arial"/>
            </a:endParaRP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54000">
                    <a:srgbClr val="000000"/>
                  </a:glow>
                </a:effectLst>
                <a:uLnTx/>
                <a:uFillTx/>
                <a:latin typeface="Arial"/>
                <a:ea typeface="ＭＳ Ｐゴシック" pitchFamily="-108" charset="-128"/>
                <a:cs typeface="Arial"/>
              </a:rPr>
              <a:t>ث. كفارة 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/>
                  </a:glow>
                </a:effectLst>
                <a:uLnTx/>
                <a:uFillTx/>
                <a:latin typeface="Arial"/>
                <a:ea typeface="ＭＳ Ｐゴシック" pitchFamily="-108" charset="-128"/>
                <a:cs typeface="Arial"/>
              </a:rPr>
              <a:t>لله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/>
                  </a:glow>
                </a:effectLst>
                <a:uLnTx/>
                <a:uFillTx/>
                <a:latin typeface="Arial"/>
                <a:ea typeface="ＭＳ Ｐゴシック" pitchFamily="-108" charset="-128"/>
                <a:cs typeface="Arial"/>
              </a:rPr>
              <a:t> 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54000">
                    <a:srgbClr val="000000"/>
                  </a:glow>
                </a:effectLst>
                <a:uLnTx/>
                <a:uFillTx/>
                <a:latin typeface="Arial"/>
                <a:ea typeface="ＭＳ Ｐゴシック" pitchFamily="-108" charset="-128"/>
                <a:cs typeface="Arial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54000">
                  <a:srgbClr val="000000"/>
                </a:glow>
              </a:effectLst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8362" y="1266436"/>
            <a:ext cx="3055638" cy="5591564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23813" y="6376794"/>
            <a:ext cx="9228216" cy="481206"/>
          </a:xfrm>
          <a:prstGeom prst="rect">
            <a:avLst/>
          </a:prstGeom>
          <a:solidFill>
            <a:srgbClr val="050A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Genev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رايري، اللاهوت الأساسي، 329-42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986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4800" y="0"/>
            <a:ext cx="9070975" cy="11430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67830956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ar-JO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الخلاص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at 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احصل على العرض التقديمي والنص مجاناً</a:t>
            </a:r>
            <a:endParaRPr lang="en-US" sz="11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1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144</Words>
  <Application>Microsoft Macintosh PowerPoint</Application>
  <PresentationFormat>On-screen Show (4:3)</PresentationFormat>
  <Paragraphs>27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Comic Sans MS</vt:lpstr>
      <vt:lpstr>Times New Roman</vt:lpstr>
      <vt:lpstr>49_Blank Presentation</vt:lpstr>
      <vt:lpstr>معنى موت المسيح</vt:lpstr>
      <vt:lpstr>يسوع لنا ...</vt:lpstr>
      <vt:lpstr>العرض التقديمي في المجموعات الصغيرة</vt:lpstr>
      <vt:lpstr>يسوع لنا ...</vt:lpstr>
      <vt:lpstr>Black</vt:lpstr>
      <vt:lpstr>الخلاص at BibleStudyDownloads.org</vt:lpstr>
    </vt:vector>
  </TitlesOfParts>
  <Company>Singapore Bible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Sermon Title</dc:title>
  <dc:creator>Rick Griffith</dc:creator>
  <cp:lastModifiedBy>Rick Griffith</cp:lastModifiedBy>
  <cp:revision>64</cp:revision>
  <dcterms:created xsi:type="dcterms:W3CDTF">2014-08-02T06:39:19Z</dcterms:created>
  <dcterms:modified xsi:type="dcterms:W3CDTF">2023-12-07T14:27:48Z</dcterms:modified>
</cp:coreProperties>
</file>